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1" clrIdx="0">
    <p:extLst>
      <p:ext uri="{19B8F6BF-5375-455C-9EA6-DF929625EA0E}">
        <p15:presenceInfo xmlns:p15="http://schemas.microsoft.com/office/powerpoint/2012/main" userId="gebrui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0C332-19F1-4EE2-B0B3-19B1310867F7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A45EA-B29B-47FC-AEB0-339FF73A8B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766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79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183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07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9420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7584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1728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049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5940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956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091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30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347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777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926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60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07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190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51EAEB-2061-47B9-AF79-0DE313E88718}" type="datetimeFigureOut">
              <a:rPr lang="nl-BE" smtClean="0"/>
              <a:t>10/02/2019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ACE8CAF-0CCC-4E96-8CA1-AF0941B46B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600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0168D-94C9-41C9-8102-2CAD20843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Hoe maak je een</a:t>
            </a:r>
            <a:br>
              <a:rPr lang="nl-BE" dirty="0"/>
            </a:br>
            <a:r>
              <a:rPr lang="nl-BE" dirty="0"/>
              <a:t> </a:t>
            </a:r>
            <a:r>
              <a:rPr lang="nl-BE" dirty="0">
                <a:solidFill>
                  <a:srgbClr val="FF0000"/>
                </a:solidFill>
                <a:latin typeface="Algerian" panose="04020705040A02060702" pitchFamily="82" charset="0"/>
              </a:rPr>
              <a:t>ANIMATED BACKGOUND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4952DA-E7BF-4A39-81EA-FC9DDF722B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7745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9A843-4DE0-4912-8C2D-2D050C86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Benodigheden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67C669-1CAD-4914-ABD1-66FCB1C6B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 pc</a:t>
            </a:r>
          </a:p>
          <a:p>
            <a:r>
              <a:rPr lang="nl-BE" dirty="0"/>
              <a:t>Atom</a:t>
            </a:r>
          </a:p>
          <a:p>
            <a:r>
              <a:rPr lang="nl-BE" dirty="0"/>
              <a:t>Internet</a:t>
            </a:r>
          </a:p>
          <a:p>
            <a:r>
              <a:rPr lang="nl-BE" dirty="0"/>
              <a:t>een video(eindigt bv met .mp4, .</a:t>
            </a:r>
            <a:r>
              <a:rPr lang="nl-BE" dirty="0" err="1"/>
              <a:t>mov</a:t>
            </a:r>
            <a:r>
              <a:rPr lang="nl-BE" dirty="0"/>
              <a:t>,…)</a:t>
            </a:r>
          </a:p>
          <a:p>
            <a:r>
              <a:rPr lang="nl-BE" dirty="0"/>
              <a:t>De pagina waar je de achtergrond gaat zetten </a:t>
            </a:r>
          </a:p>
          <a:p>
            <a:r>
              <a:rPr lang="nl-B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Niet nodig maar als je hebt een </a:t>
            </a:r>
            <a:r>
              <a:rPr lang="nl-BE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style.css </a:t>
            </a:r>
            <a:r>
              <a:rPr lang="nl-B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bestand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5888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DD664-2210-431C-993F-2DB83FFF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676943" cy="880299"/>
          </a:xfrm>
        </p:spPr>
        <p:txBody>
          <a:bodyPr/>
          <a:lstStyle/>
          <a:p>
            <a:r>
              <a:rPr lang="nl-BE" dirty="0"/>
              <a:t>Als allereerst neem dit allemaal over</a:t>
            </a:r>
            <a:br>
              <a:rPr lang="nl-BE" dirty="0"/>
            </a:br>
            <a:r>
              <a:rPr lang="nl-BE" dirty="0"/>
              <a:t>          en zet in uw html bestand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EBDB06C-1D53-407F-B35D-BE4E33773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59" y="2324165"/>
            <a:ext cx="4961575" cy="1497834"/>
          </a:xfrm>
          <a:prstGeom prst="rect">
            <a:avLst/>
          </a:prstGeom>
        </p:spPr>
      </p:pic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848EC023-0824-4FB6-9DAB-2AD1D261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536" y="3821999"/>
            <a:ext cx="11760222" cy="2887446"/>
          </a:xfrm>
        </p:spPr>
        <p:txBody>
          <a:bodyPr/>
          <a:lstStyle/>
          <a:p>
            <a:pPr>
              <a:buFontTx/>
              <a:buChar char="-"/>
            </a:pPr>
            <a:r>
              <a:rPr lang="nl-BE" dirty="0"/>
              <a:t>In de source vak waar </a:t>
            </a:r>
            <a:r>
              <a:rPr lang="nl-BE" dirty="0" err="1">
                <a:solidFill>
                  <a:schemeClr val="accent4"/>
                </a:solidFill>
              </a:rPr>
              <a:t>src</a:t>
            </a:r>
            <a:r>
              <a:rPr lang="nl-BE" dirty="0"/>
              <a:t>= staat zet je het bestand in met uw </a:t>
            </a:r>
            <a:r>
              <a:rPr lang="nl-BE" dirty="0">
                <a:solidFill>
                  <a:srgbClr val="FF0000"/>
                </a:solidFill>
                <a:latin typeface="Algerian" panose="04020705040A02060702" pitchFamily="82" charset="0"/>
              </a:rPr>
              <a:t>ANIMATED </a:t>
            </a:r>
            <a:r>
              <a:rPr lang="nl-BE" dirty="0" err="1">
                <a:solidFill>
                  <a:srgbClr val="FF0000"/>
                </a:solidFill>
                <a:latin typeface="Algerian" panose="04020705040A02060702" pitchFamily="82" charset="0"/>
              </a:rPr>
              <a:t>BACKGROUNd</a:t>
            </a:r>
            <a:endParaRPr lang="nl-BE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>
              <a:buFontTx/>
              <a:buChar char="-"/>
            </a:pPr>
            <a:r>
              <a:rPr lang="nl-BE" dirty="0"/>
              <a:t>Al de rest moet blijven</a:t>
            </a:r>
          </a:p>
          <a:p>
            <a:pPr>
              <a:buFontTx/>
              <a:buChar char="-"/>
            </a:pPr>
            <a:r>
              <a:rPr lang="nl-BE" dirty="0"/>
              <a:t>De tekst met </a:t>
            </a:r>
            <a:r>
              <a:rPr lang="nl-BE" dirty="0">
                <a:solidFill>
                  <a:schemeClr val="bg1">
                    <a:lumMod val="65000"/>
                  </a:schemeClr>
                </a:solidFill>
              </a:rPr>
              <a:t>“video </a:t>
            </a:r>
            <a:r>
              <a:rPr lang="nl-BE" dirty="0" err="1">
                <a:solidFill>
                  <a:schemeClr val="bg1">
                    <a:lumMod val="65000"/>
                  </a:schemeClr>
                </a:solidFill>
              </a:rPr>
              <a:t>not</a:t>
            </a:r>
            <a:r>
              <a:rPr lang="nl-B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BE" dirty="0" err="1">
                <a:solidFill>
                  <a:schemeClr val="bg1">
                    <a:lumMod val="65000"/>
                  </a:schemeClr>
                </a:solidFill>
              </a:rPr>
              <a:t>supported</a:t>
            </a:r>
            <a:r>
              <a:rPr lang="nl-BE" dirty="0">
                <a:solidFill>
                  <a:schemeClr val="bg1">
                    <a:lumMod val="65000"/>
                  </a:schemeClr>
                </a:solidFill>
              </a:rPr>
              <a:t>”</a:t>
            </a:r>
            <a:r>
              <a:rPr lang="nl-BE" dirty="0"/>
              <a:t> is voor als uw achtergrond niet werkt en mensen dan kun zien dat er eigenlijk een achtergrond was maar niet kon werken met uw browser.</a:t>
            </a:r>
          </a:p>
          <a:p>
            <a:pPr>
              <a:buFontTx/>
              <a:buChar char="-"/>
            </a:pPr>
            <a:r>
              <a:rPr lang="nl-BE" dirty="0"/>
              <a:t>De </a:t>
            </a:r>
            <a:r>
              <a:rPr lang="nl-BE" dirty="0" err="1"/>
              <a:t>teks</a:t>
            </a:r>
            <a:r>
              <a:rPr lang="nl-BE" dirty="0"/>
              <a:t> met </a:t>
            </a:r>
            <a:r>
              <a:rPr lang="nl-BE" dirty="0">
                <a:solidFill>
                  <a:schemeClr val="accent4"/>
                </a:solidFill>
              </a:rPr>
              <a:t>class=</a:t>
            </a:r>
            <a:r>
              <a:rPr lang="nl-BE" dirty="0">
                <a:solidFill>
                  <a:srgbClr val="92D050"/>
                </a:solidFill>
              </a:rPr>
              <a:t>“background </a:t>
            </a:r>
            <a:r>
              <a:rPr lang="nl-BE" dirty="0" err="1">
                <a:solidFill>
                  <a:srgbClr val="92D050"/>
                </a:solidFill>
              </a:rPr>
              <a:t>wrap</a:t>
            </a:r>
            <a:r>
              <a:rPr lang="nl-BE" dirty="0">
                <a:solidFill>
                  <a:srgbClr val="92D050"/>
                </a:solidFill>
              </a:rPr>
              <a:t>” </a:t>
            </a:r>
            <a:r>
              <a:rPr lang="nl-BE" dirty="0"/>
              <a:t>hebben we later nodig voor de styling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4320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254863-B1B9-4CB0-A5AD-A8DC28BC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STYLING:</a:t>
            </a:r>
            <a:br>
              <a:rPr lang="nl-BE" dirty="0"/>
            </a:br>
            <a:r>
              <a:rPr lang="nl-BE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BACKGROUND WRAP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04565F56-94C4-47F4-86F8-7D1F7967C6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954" y="2372891"/>
            <a:ext cx="1929223" cy="1967051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877E2F3B-9317-4F6A-B727-A32B82AB72DB}"/>
              </a:ext>
            </a:extLst>
          </p:cNvPr>
          <p:cNvSpPr txBox="1"/>
          <p:nvPr/>
        </p:nvSpPr>
        <p:spPr>
          <a:xfrm>
            <a:off x="922789" y="4823670"/>
            <a:ext cx="9462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Hier moet je niet alles overnemen als je niet wilt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Dit zorgt ervoor dat je achtergrond achter de tekst komt zodat uw tekst zichtbaar wordt.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/>
              <a:t>Width</a:t>
            </a:r>
            <a:r>
              <a:rPr lang="nl-BE" dirty="0"/>
              <a:t> en </a:t>
            </a:r>
            <a:r>
              <a:rPr lang="nl-BE" dirty="0" err="1"/>
              <a:t>height</a:t>
            </a:r>
            <a:r>
              <a:rPr lang="nl-BE" dirty="0"/>
              <a:t> </a:t>
            </a:r>
            <a:r>
              <a:rPr lang="nl-BE" dirty="0">
                <a:solidFill>
                  <a:schemeClr val="accent4"/>
                </a:solidFill>
              </a:rPr>
              <a:t>100% </a:t>
            </a:r>
            <a:r>
              <a:rPr lang="nl-BE" dirty="0"/>
              <a:t>zorgt voor dat er geen scrollbar is om te scrollen.</a:t>
            </a:r>
          </a:p>
        </p:txBody>
      </p:sp>
    </p:spTree>
    <p:extLst>
      <p:ext uri="{BB962C8B-B14F-4D97-AF65-F5344CB8AC3E}">
        <p14:creationId xmlns:p14="http://schemas.microsoft.com/office/powerpoint/2010/main" val="53701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1F213-77AF-4B1C-9B65-C9DB9056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869" y="982057"/>
            <a:ext cx="8761413" cy="706964"/>
          </a:xfrm>
        </p:spPr>
        <p:txBody>
          <a:bodyPr/>
          <a:lstStyle/>
          <a:p>
            <a:r>
              <a:rPr lang="nl-BE" dirty="0"/>
              <a:t>STYLING:</a:t>
            </a:r>
            <a:br>
              <a:rPr lang="nl-BE" dirty="0"/>
            </a:br>
            <a:r>
              <a:rPr lang="nl-BE" dirty="0">
                <a:solidFill>
                  <a:srgbClr val="00B0F0"/>
                </a:solidFill>
                <a:latin typeface="Arial Rounded MT Bold" panose="020F0704030504030204" pitchFamily="34" charset="0"/>
              </a:rPr>
              <a:t>VIDEO-BG-ELEMENT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868F84-44EB-46A1-88E6-3340F8362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41" y="4167793"/>
            <a:ext cx="8825659" cy="34163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Neem hier alles over als je je pagina wilt vullen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/>
              <a:t>De min </a:t>
            </a:r>
            <a:r>
              <a:rPr lang="nl-BE" dirty="0" err="1"/>
              <a:t>height</a:t>
            </a:r>
            <a:r>
              <a:rPr lang="nl-BE" dirty="0"/>
              <a:t> en </a:t>
            </a:r>
            <a:r>
              <a:rPr lang="nl-BE" dirty="0" err="1"/>
              <a:t>width</a:t>
            </a:r>
            <a:r>
              <a:rPr lang="nl-BE" dirty="0"/>
              <a:t> zorgt ervoor dat je pagina altijd 100% de pagina neemt dus geen open plaatsen laat staan.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532B5B1-5F7C-4816-8DCA-829A0E904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41" y="2192513"/>
            <a:ext cx="2178989" cy="163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66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100</TotalTime>
  <Words>196</Words>
  <Application>Microsoft Office PowerPoint</Application>
  <PresentationFormat>Breedbeeld</PresentationFormat>
  <Paragraphs>22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Algerian</vt:lpstr>
      <vt:lpstr>Arial</vt:lpstr>
      <vt:lpstr>Arial Rounded MT Bold</vt:lpstr>
      <vt:lpstr>Calibri</vt:lpstr>
      <vt:lpstr>Century Gothic</vt:lpstr>
      <vt:lpstr>Wingdings</vt:lpstr>
      <vt:lpstr>Wingdings 3</vt:lpstr>
      <vt:lpstr>Ion-directiekamer</vt:lpstr>
      <vt:lpstr>Hoe maak je een  ANIMATED BACKGOUND</vt:lpstr>
      <vt:lpstr>Benodigheden</vt:lpstr>
      <vt:lpstr>Als allereerst neem dit allemaal over           en zet in uw html bestand</vt:lpstr>
      <vt:lpstr>STYLING: BACKGROUND WRAP</vt:lpstr>
      <vt:lpstr>STYLING: VIDEO-BG-ELEMENT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maak je een  ANIMATED BACKGOUND</dc:title>
  <dc:creator>gebruiker</dc:creator>
  <cp:lastModifiedBy>gebruiker</cp:lastModifiedBy>
  <cp:revision>8</cp:revision>
  <dcterms:created xsi:type="dcterms:W3CDTF">2019-02-10T09:47:47Z</dcterms:created>
  <dcterms:modified xsi:type="dcterms:W3CDTF">2019-02-10T11:28:30Z</dcterms:modified>
</cp:coreProperties>
</file>